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aplaczyk" initials="DP" lastIdx="1" clrIdx="0">
    <p:extLst>
      <p:ext uri="{19B8F6BF-5375-455C-9EA6-DF929625EA0E}">
        <p15:presenceInfo xmlns:p15="http://schemas.microsoft.com/office/powerpoint/2012/main" userId="Daniel Paplacz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0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3107-B76E-4071-B925-EB44F6498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7E1F1-AA0C-49CB-93D5-AA5C097C0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0359-5C43-412B-BEE9-AA141DFC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7BF69-1422-45E2-B9A7-34932D94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A5558-C142-4943-B781-623B29C5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4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01BC-ED27-47C0-9B65-8A9FF389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9F9DA-CEA1-4512-BF12-3179C0D7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3D922-3F90-4902-A095-E1A4CE4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8B760-3477-47DD-818E-B11FE8E5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EDEFD-F2B9-4592-8C58-830CC874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1FE55-AD9A-4388-89DD-941770691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0AD24-C79D-4CFD-8C50-661FD5253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5F61-75BE-431E-A480-5ADB4698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4447C-A3B5-407D-8C6B-DB254E0D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2BA4A-1545-4F6D-AF7B-548AEC99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D6AA-3E36-4739-B5B9-A139E444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7F86-A457-4777-86FE-A5ACD848A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1BDC1-0F94-43FB-BE2A-8117C703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849E1-D739-41A2-81AA-4AD2067C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3C58E-6DB3-412F-B548-49C9CCF5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1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819D-E792-4003-AC7A-677D9BC5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D552F-B59D-40FD-AB19-DBE138512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4285E-9435-400C-A9B3-477A03F7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29DF6-55FC-4546-ABE1-746DB137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F0BFE-68AB-432D-B8D5-29E4A6BE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FE93-E2B5-4A0E-A05E-A81630B6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711F0-E289-4F07-97E2-74AE97805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E08CF-D50C-46F9-92CC-C5CB454EF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A0362-500F-471C-97F2-2D4AF9B1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7751A-8576-4DED-93C8-2DBADAB1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7A752-279E-4E58-BF4C-056B5C69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CC31-2F6D-4661-B00B-65C96B09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D8342-6CEA-4BE1-8959-10BB93A7E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6FD1E-59CD-45FD-9358-ABA71052C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DCD5D-CF2C-4801-A3C6-E944F4B2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135DE-A4C8-4011-BCE0-BB117DDCB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57464-9C8E-49CE-AAD7-074CAB22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DC2BB-A6E4-4875-B888-9C8EA076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CE7BF4-6D08-4692-BD3B-33CD0965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4E0A-7B96-44E7-AF12-2A9A114D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8F7FB-42B4-4CE5-A114-8ECF3CE7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A5747-8C47-443F-A3F9-9129678E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EE297-099B-4C54-90AC-359A9933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4C974-72CC-4681-A714-2DF88A84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DC9A6-9BEC-45EF-A7B9-97224CF5A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DBA1A-B48E-4BD5-9ED6-7054C0DC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7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9AAB-0661-4CD9-89D3-F0C438AA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7254-0252-4A61-8082-78AE6D1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2EC10-291B-4646-AF24-07F9AC1A0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643DE-D06D-4270-9DD9-A3FB6FB1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EFB98-D5D2-47D8-B07F-FA952371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C83AC-F899-4A4E-BFE4-5A5653D1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2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B8-8543-4265-8722-E935DECC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30664-FAB6-4D34-8952-154208A98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03611-756C-4937-9F9D-B3A299675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A3EFA-55AE-400F-9FF6-001E69F9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01D9-854E-4913-918B-826275B2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A604A-C8E9-4848-9982-014944DB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18E66-EEF1-4831-A1D0-B36C99F9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A6566-29CF-4BD1-A4E0-BED96C916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509D3-7C8A-4F0A-9FF3-507D02A03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75244-20B3-4B47-9098-47123806B80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62286-A2FE-47BA-A659-63500E09E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36611-7B2C-4C36-A7A4-5649F3BE4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9AC5A-DB65-49E5-A412-EB61A173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78CB8E-055C-4F2D-8A0F-833B6585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9509" cy="2827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0" y="2827265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3C Standard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E3EBE1-65D4-4729-9C45-B1E2CAFF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50" y="0"/>
            <a:ext cx="2350255" cy="6448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0901D-3133-4DE8-B0E3-6CF3BE83615C}"/>
              </a:ext>
            </a:extLst>
          </p:cNvPr>
          <p:cNvSpPr txBox="1"/>
          <p:nvPr/>
        </p:nvSpPr>
        <p:spPr>
          <a:xfrm>
            <a:off x="2368922" y="6480052"/>
            <a:ext cx="21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SLV3-B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33D8E-C25E-4036-9E47-E673E43DB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846" y="0"/>
            <a:ext cx="2309060" cy="644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8F6A3-BA0D-4FC3-BC14-F6722E04F9E2}"/>
              </a:ext>
            </a:extLst>
          </p:cNvPr>
          <p:cNvSpPr txBox="1"/>
          <p:nvPr/>
        </p:nvSpPr>
        <p:spPr>
          <a:xfrm>
            <a:off x="4802621" y="6480052"/>
            <a:ext cx="21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Centaur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64CB52-2BC6-4780-9B2D-072763D3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47" y="0"/>
            <a:ext cx="2316681" cy="4077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765914-9E71-4ACD-B463-449B104E01FE}"/>
              </a:ext>
            </a:extLst>
          </p:cNvPr>
          <p:cNvSpPr txBox="1"/>
          <p:nvPr/>
        </p:nvSpPr>
        <p:spPr>
          <a:xfrm>
            <a:off x="7219532" y="4088928"/>
            <a:ext cx="21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Centaur Short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DBC39-2813-43C9-A620-60DF7413C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669" y="0"/>
            <a:ext cx="2293819" cy="4077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B0EF0-EF10-4071-9933-4A434F0CB7D2}"/>
              </a:ext>
            </a:extLst>
          </p:cNvPr>
          <p:cNvSpPr txBox="1"/>
          <p:nvPr/>
        </p:nvSpPr>
        <p:spPr>
          <a:xfrm>
            <a:off x="9628823" y="4088928"/>
            <a:ext cx="21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Centaur Early</a:t>
            </a:r>
          </a:p>
        </p:txBody>
      </p:sp>
    </p:spTree>
    <p:extLst>
      <p:ext uri="{BB962C8B-B14F-4D97-AF65-F5344CB8AC3E}">
        <p14:creationId xmlns:p14="http://schemas.microsoft.com/office/powerpoint/2010/main" val="342367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163628" y="613463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AA0FA-1396-4EB1-A726-55755C40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6" y="0"/>
            <a:ext cx="2522439" cy="61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5C11C-5FD4-4BF9-8336-F8D25B8F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76" y="0"/>
            <a:ext cx="2164268" cy="3962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43E4A-8869-4466-9F9F-156D2C0AD04F}"/>
              </a:ext>
            </a:extLst>
          </p:cNvPr>
          <p:cNvSpPr txBox="1"/>
          <p:nvPr/>
        </p:nvSpPr>
        <p:spPr>
          <a:xfrm>
            <a:off x="2640435" y="3962743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Prototype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2D202B-6576-478B-B16A-4DA08B69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7" y="0"/>
            <a:ext cx="2180026" cy="64800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A0668A-DCE4-4C29-B903-FF95B9F3137A}"/>
              </a:ext>
            </a:extLst>
          </p:cNvPr>
          <p:cNvSpPr txBox="1"/>
          <p:nvPr/>
        </p:nvSpPr>
        <p:spPr>
          <a:xfrm>
            <a:off x="5006504" y="648005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3B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B8C1BC-4C6F-4808-9E6F-E96D7DA54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056" y="0"/>
            <a:ext cx="2209992" cy="64800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D1E066-F7DC-40D8-99D9-5139FAE7B811}"/>
              </a:ext>
            </a:extLst>
          </p:cNvPr>
          <p:cNvSpPr txBox="1"/>
          <p:nvPr/>
        </p:nvSpPr>
        <p:spPr>
          <a:xfrm>
            <a:off x="7372056" y="648005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34B </a:t>
            </a:r>
            <a:r>
              <a:rPr lang="en-US" dirty="0" err="1"/>
              <a:t>Jumpseat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DDC23-5140-4A32-A6B2-8CF3EC07B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091" y="1"/>
            <a:ext cx="2354784" cy="64800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9DACE8-40ED-4A9C-9C10-5097F3460D68}"/>
              </a:ext>
            </a:extLst>
          </p:cNvPr>
          <p:cNvSpPr txBox="1"/>
          <p:nvPr/>
        </p:nvSpPr>
        <p:spPr>
          <a:xfrm>
            <a:off x="9855728" y="648005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23F </a:t>
            </a:r>
            <a:r>
              <a:rPr lang="en-US" dirty="0" err="1"/>
              <a:t>Seasat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4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22862" y="648005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3B White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EF4E9-6337-4FA9-AA9C-39CE430B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02371" cy="6480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27988-E7F8-408F-A0DD-7A240342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93" y="0"/>
            <a:ext cx="2164268" cy="33302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F31C1B-6D9F-4337-B6BB-38DFEF14023B}"/>
              </a:ext>
            </a:extLst>
          </p:cNvPr>
          <p:cNvSpPr txBox="1"/>
          <p:nvPr/>
        </p:nvSpPr>
        <p:spPr>
          <a:xfrm>
            <a:off x="2349672" y="3330229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23G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353CA-4731-4AF1-B87E-5F87B470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482" y="0"/>
            <a:ext cx="2072820" cy="3947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369BD8-F509-4203-8128-8239F873CF95}"/>
              </a:ext>
            </a:extLst>
          </p:cNvPr>
          <p:cNvSpPr txBox="1"/>
          <p:nvPr/>
        </p:nvSpPr>
        <p:spPr>
          <a:xfrm>
            <a:off x="4623137" y="3947502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Prototype Black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7366B-E39A-4C3B-8C9C-86E5FC671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660" y="0"/>
            <a:ext cx="2202873" cy="6480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8FAA72-3EDD-4A5C-9A01-CBDA7683B8C8}"/>
              </a:ext>
            </a:extLst>
          </p:cNvPr>
          <p:cNvSpPr txBox="1"/>
          <p:nvPr/>
        </p:nvSpPr>
        <p:spPr>
          <a:xfrm>
            <a:off x="9587906" y="4115157"/>
            <a:ext cx="2179509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Strawman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B1ADBC-3D12-4F15-9756-B8F85B23B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91" y="0"/>
            <a:ext cx="2781541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22862" y="6480052"/>
            <a:ext cx="2854920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Delta Composite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F58CB-258B-4A95-BC38-6FB54F4B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77782" cy="6480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2E3F9-DDC7-40F3-AD9A-F41B0C08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24" y="0"/>
            <a:ext cx="2751058" cy="5494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B5E1F2-3F67-4423-834D-D74FEEDD8293}"/>
              </a:ext>
            </a:extLst>
          </p:cNvPr>
          <p:cNvSpPr txBox="1"/>
          <p:nvPr/>
        </p:nvSpPr>
        <p:spPr>
          <a:xfrm>
            <a:off x="2974493" y="5494496"/>
            <a:ext cx="2854920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Athena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C3F77-BBEC-4524-BD3A-E8DAC1BF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24" y="0"/>
            <a:ext cx="2667231" cy="3932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68A85B-98BE-43AE-9108-BCB16D6D5BBC}"/>
              </a:ext>
            </a:extLst>
          </p:cNvPr>
          <p:cNvSpPr txBox="1"/>
          <p:nvPr/>
        </p:nvSpPr>
        <p:spPr>
          <a:xfrm>
            <a:off x="5832279" y="3932261"/>
            <a:ext cx="2854920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Peacekeeper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A3213-F3A3-4F09-96F0-2D11ADF7C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044" y="0"/>
            <a:ext cx="2568163" cy="59593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215CFD-5859-46E4-9DDC-DFBCBDC7F95D}"/>
              </a:ext>
            </a:extLst>
          </p:cNvPr>
          <p:cNvSpPr txBox="1"/>
          <p:nvPr/>
        </p:nvSpPr>
        <p:spPr>
          <a:xfrm>
            <a:off x="8637665" y="5984577"/>
            <a:ext cx="2854920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Minotaur 4</a:t>
            </a:r>
          </a:p>
        </p:txBody>
      </p:sp>
    </p:spTree>
    <p:extLst>
      <p:ext uri="{BB962C8B-B14F-4D97-AF65-F5344CB8AC3E}">
        <p14:creationId xmlns:p14="http://schemas.microsoft.com/office/powerpoint/2010/main" val="261034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311488" y="4732430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Delta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A479D-F511-48B1-A574-B0A34B2A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2" y="0"/>
            <a:ext cx="2583404" cy="4732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54A3C-241C-4BA1-BBCB-1035B703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43" y="0"/>
            <a:ext cx="2712955" cy="64681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5D4C72-8387-406D-9A5B-408F8FE9EFA9}"/>
              </a:ext>
            </a:extLst>
          </p:cNvPr>
          <p:cNvSpPr txBox="1"/>
          <p:nvPr/>
        </p:nvSpPr>
        <p:spPr>
          <a:xfrm>
            <a:off x="3119744" y="6468177"/>
            <a:ext cx="20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Delta II 9.5ft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3B7537-956F-4F31-80FF-D31500C7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75" y="0"/>
            <a:ext cx="2819644" cy="6468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ED43-CD07-4FA8-B147-47F22EFF6FEB}"/>
              </a:ext>
            </a:extLst>
          </p:cNvPr>
          <p:cNvSpPr txBox="1"/>
          <p:nvPr/>
        </p:nvSpPr>
        <p:spPr>
          <a:xfrm>
            <a:off x="6046121" y="6468177"/>
            <a:ext cx="20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Delta II 9.5ft - Blue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476883-1040-443F-90C1-5B2836BD2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048" y="0"/>
            <a:ext cx="3596952" cy="44123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534036-6745-471A-B7FB-027E11FD4347}"/>
              </a:ext>
            </a:extLst>
          </p:cNvPr>
          <p:cNvSpPr txBox="1"/>
          <p:nvPr/>
        </p:nvSpPr>
        <p:spPr>
          <a:xfrm>
            <a:off x="9390448" y="4454435"/>
            <a:ext cx="20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Commercial Titan</a:t>
            </a:r>
          </a:p>
        </p:txBody>
      </p:sp>
    </p:spTree>
    <p:extLst>
      <p:ext uri="{BB962C8B-B14F-4D97-AF65-F5344CB8AC3E}">
        <p14:creationId xmlns:p14="http://schemas.microsoft.com/office/powerpoint/2010/main" val="20455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311488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V 400 EPF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BD1C-230C-495C-9E73-46FBF081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" y="0"/>
            <a:ext cx="2715387" cy="6480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D9C2F-38AC-4126-9D83-2E64A107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44" y="0"/>
            <a:ext cx="2542854" cy="64800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216DA-16AF-44A1-A515-358C0EDD6123}"/>
              </a:ext>
            </a:extLst>
          </p:cNvPr>
          <p:cNvSpPr txBox="1"/>
          <p:nvPr/>
        </p:nvSpPr>
        <p:spPr>
          <a:xfrm>
            <a:off x="3138995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/ Delta IV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011B3-D992-4EE9-B415-FA613DBC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146" y="0"/>
            <a:ext cx="2522716" cy="648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BD89F4-AA66-4FE3-87E0-218D8C4A169B}"/>
              </a:ext>
            </a:extLst>
          </p:cNvPr>
          <p:cNvSpPr txBox="1"/>
          <p:nvPr/>
        </p:nvSpPr>
        <p:spPr>
          <a:xfrm>
            <a:off x="5775428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Delta IV Composite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A1DF3-2AE4-4937-AE33-200818B97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510" y="0"/>
            <a:ext cx="2638238" cy="64800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6ABD3-2AA8-47F2-8FC1-6BF87E988E16}"/>
              </a:ext>
            </a:extLst>
          </p:cNvPr>
          <p:cNvSpPr txBox="1"/>
          <p:nvPr/>
        </p:nvSpPr>
        <p:spPr>
          <a:xfrm>
            <a:off x="8459553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Titan 4 Silver</a:t>
            </a:r>
          </a:p>
        </p:txBody>
      </p:sp>
    </p:spTree>
    <p:extLst>
      <p:ext uri="{BB962C8B-B14F-4D97-AF65-F5344CB8AC3E}">
        <p14:creationId xmlns:p14="http://schemas.microsoft.com/office/powerpoint/2010/main" val="91510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231471" y="3669475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Alphastar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216DA-16AF-44A1-A515-358C0EDD6123}"/>
              </a:ext>
            </a:extLst>
          </p:cNvPr>
          <p:cNvSpPr txBox="1"/>
          <p:nvPr/>
        </p:nvSpPr>
        <p:spPr>
          <a:xfrm>
            <a:off x="2729371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Agena</a:t>
            </a:r>
            <a:r>
              <a:rPr lang="en-US" dirty="0"/>
              <a:t> White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D89F4-AA66-4FE3-87E0-218D8C4A169B}"/>
              </a:ext>
            </a:extLst>
          </p:cNvPr>
          <p:cNvSpPr txBox="1"/>
          <p:nvPr/>
        </p:nvSpPr>
        <p:spPr>
          <a:xfrm>
            <a:off x="5092924" y="6480052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Agena</a:t>
            </a:r>
            <a:r>
              <a:rPr lang="en-US" dirty="0"/>
              <a:t> Black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26ABD3-2AA8-47F2-8FC1-6BF87E988E16}"/>
              </a:ext>
            </a:extLst>
          </p:cNvPr>
          <p:cNvSpPr txBox="1"/>
          <p:nvPr/>
        </p:nvSpPr>
        <p:spPr>
          <a:xfrm>
            <a:off x="7455493" y="5091764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Agena</a:t>
            </a:r>
            <a:r>
              <a:rPr lang="en-US" dirty="0"/>
              <a:t> Ranger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96D6E-C8AD-4392-9EA5-5487945A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03880" cy="3320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030D6-61B1-4EBF-B2B9-B41F8961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20" y="0"/>
            <a:ext cx="2341571" cy="6480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91E63-70E5-437D-A962-0706C6B0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63" y="0"/>
            <a:ext cx="2293495" cy="6480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66A0E3-8D24-4C07-ABC2-B06D9FCFD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131" y="0"/>
            <a:ext cx="2474568" cy="5091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2B281-422A-4497-B0B5-4DA060C4B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080" y="0"/>
            <a:ext cx="2249517" cy="5091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12E170-D4FF-4DED-937E-70516C686813}"/>
              </a:ext>
            </a:extLst>
          </p:cNvPr>
          <p:cNvSpPr txBox="1"/>
          <p:nvPr/>
        </p:nvSpPr>
        <p:spPr>
          <a:xfrm>
            <a:off x="9796079" y="5091764"/>
            <a:ext cx="22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Agena</a:t>
            </a:r>
            <a:r>
              <a:rPr lang="en-US" dirty="0"/>
              <a:t> Ranger Black</a:t>
            </a:r>
          </a:p>
        </p:txBody>
      </p:sp>
    </p:spTree>
    <p:extLst>
      <p:ext uri="{BB962C8B-B14F-4D97-AF65-F5344CB8AC3E}">
        <p14:creationId xmlns:p14="http://schemas.microsoft.com/office/powerpoint/2010/main" val="285503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D814B-6F99-45F7-8540-B0E58934A44D}"/>
              </a:ext>
            </a:extLst>
          </p:cNvPr>
          <p:cNvSpPr txBox="1"/>
          <p:nvPr/>
        </p:nvSpPr>
        <p:spPr>
          <a:xfrm>
            <a:off x="0" y="6480052"/>
            <a:ext cx="20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216DA-16AF-44A1-A515-358C0EDD6123}"/>
              </a:ext>
            </a:extLst>
          </p:cNvPr>
          <p:cNvSpPr txBox="1"/>
          <p:nvPr/>
        </p:nvSpPr>
        <p:spPr>
          <a:xfrm>
            <a:off x="1951926" y="4394454"/>
            <a:ext cx="2006152" cy="37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 V No Centaur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F035D-8C04-4F1B-8A0C-34BCE873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0939" cy="6480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C0FD0-2469-45CD-81BA-0EB87CEBB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52" y="0"/>
            <a:ext cx="1897700" cy="439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2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8BA90-50AC-43CF-B79C-2075F42C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9849" cy="3781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3082D-DCA2-4AB0-853B-C39F96FD75FA}"/>
              </a:ext>
            </a:extLst>
          </p:cNvPr>
          <p:cNvSpPr txBox="1"/>
          <p:nvPr/>
        </p:nvSpPr>
        <p:spPr>
          <a:xfrm>
            <a:off x="1249937" y="3781953"/>
            <a:ext cx="23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Bossart</a:t>
            </a:r>
            <a:r>
              <a:rPr lang="en-US" dirty="0"/>
              <a:t> Engine Skirt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C0221-4547-48E0-BDC8-D1BA7032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90" y="0"/>
            <a:ext cx="3109229" cy="4046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8AD10-BD47-431A-A117-A914337B1F9B}"/>
              </a:ext>
            </a:extLst>
          </p:cNvPr>
          <p:cNvSpPr txBox="1"/>
          <p:nvPr/>
        </p:nvSpPr>
        <p:spPr>
          <a:xfrm>
            <a:off x="5352117" y="4046571"/>
            <a:ext cx="23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Chryslus</a:t>
            </a:r>
            <a:r>
              <a:rPr lang="en-US" dirty="0"/>
              <a:t> Engine Fairing</a:t>
            </a:r>
          </a:p>
        </p:txBody>
      </p:sp>
    </p:spTree>
    <p:extLst>
      <p:ext uri="{BB962C8B-B14F-4D97-AF65-F5344CB8AC3E}">
        <p14:creationId xmlns:p14="http://schemas.microsoft.com/office/powerpoint/2010/main" val="71762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88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Paplaczyk</dc:creator>
  <cp:lastModifiedBy>Daniel Paplaczyk</cp:lastModifiedBy>
  <cp:revision>8</cp:revision>
  <dcterms:created xsi:type="dcterms:W3CDTF">2021-05-30T20:29:49Z</dcterms:created>
  <dcterms:modified xsi:type="dcterms:W3CDTF">2021-05-31T06:38:55Z</dcterms:modified>
</cp:coreProperties>
</file>